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31" r:id="rId3"/>
    <p:sldId id="332" r:id="rId4"/>
    <p:sldId id="343" r:id="rId5"/>
    <p:sldId id="334" r:id="rId6"/>
    <p:sldId id="338" r:id="rId7"/>
    <p:sldId id="342" r:id="rId8"/>
    <p:sldId id="335" r:id="rId9"/>
    <p:sldId id="340" r:id="rId10"/>
    <p:sldId id="348" r:id="rId11"/>
    <p:sldId id="347" r:id="rId12"/>
    <p:sldId id="337" r:id="rId13"/>
    <p:sldId id="344" r:id="rId14"/>
    <p:sldId id="345" r:id="rId15"/>
    <p:sldId id="339" r:id="rId16"/>
    <p:sldId id="346" r:id="rId17"/>
    <p:sldId id="333" r:id="rId18"/>
    <p:sldId id="341" r:id="rId19"/>
    <p:sldId id="278" r:id="rId2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123" d="100"/>
          <a:sy n="123" d="100"/>
        </p:scale>
        <p:origin x="1242" y="10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0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4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98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1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3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1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6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MediaDevices/getUserMedi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web-server-for-chrome/ofhbbkphhbklhfoeikjpcbhemlocgigb?hl=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rome.google.com/webstore/detail/web-server-for-chrome/ofhbbkphhbklhfoeikjpcbhemlocgigb?hl=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amtoy.com/app/" TargetMode="External"/><Relationship Id="rId2" Type="http://schemas.openxmlformats.org/officeDocument/2006/relationships/hyperlink" Target="http://webcamtoy.com/app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develop.ro/ascii-camera/" TargetMode="External"/><Relationship Id="rId4" Type="http://schemas.openxmlformats.org/officeDocument/2006/relationships/hyperlink" Target="http://idevelop.ro/ascii-came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</a:t>
            </a:r>
            <a:r>
              <a:rPr lang="ko-KR" altLang="en-US" sz="2000" dirty="0" smtClean="0"/>
              <a:t>시그널서버개발 </a:t>
            </a:r>
            <a:r>
              <a:rPr lang="en-US" altLang="ko-KR" sz="2000" dirty="0" smtClean="0"/>
              <a:t>- #2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811" y="1600200"/>
            <a:ext cx="614237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2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35" y="1600200"/>
            <a:ext cx="52607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 smtClean="0"/>
              <a:t>MediaStream</a:t>
            </a:r>
            <a:r>
              <a:rPr lang="en-US" altLang="ko-KR" sz="4000" dirty="0" smtClean="0"/>
              <a:t> (</a:t>
            </a:r>
            <a:r>
              <a:rPr lang="en-US" altLang="ko-KR" sz="4000" dirty="0" err="1" smtClean="0"/>
              <a:t>getUserMedia</a:t>
            </a:r>
            <a:r>
              <a:rPr lang="en-US" altLang="ko-KR" sz="4000" dirty="0" smtClean="0"/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4802" y="1507369"/>
            <a:ext cx="8712557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미디어의 </a:t>
            </a:r>
            <a:r>
              <a:rPr lang="ko-KR" altLang="en-US" dirty="0" err="1">
                <a:latin typeface="+mj-lt"/>
              </a:rPr>
              <a:t>스트림을</a:t>
            </a:r>
            <a:r>
              <a:rPr lang="ko-KR" altLang="en-US" dirty="0">
                <a:latin typeface="+mj-lt"/>
              </a:rPr>
              <a:t> 얻어내는 </a:t>
            </a:r>
            <a:r>
              <a:rPr lang="en-US" altLang="ko-KR" dirty="0" err="1">
                <a:latin typeface="+mj-lt"/>
              </a:rPr>
              <a:t>MediaStream</a:t>
            </a:r>
            <a:r>
              <a:rPr lang="ko-KR" altLang="en-US" dirty="0">
                <a:latin typeface="+mj-lt"/>
              </a:rPr>
              <a:t>의 </a:t>
            </a:r>
            <a:r>
              <a:rPr lang="en-US" altLang="ko-KR" dirty="0" smtClean="0">
                <a:latin typeface="+mj-lt"/>
              </a:rPr>
              <a:t>API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hlinkClick r:id="rId3"/>
              </a:rPr>
              <a:t>https://</a:t>
            </a:r>
            <a:r>
              <a:rPr lang="en-US" altLang="ko-KR" dirty="0" smtClean="0">
                <a:latin typeface="+mj-lt"/>
                <a:hlinkClick r:id="rId3"/>
              </a:rPr>
              <a:t>developer.mozilla.org/en-US/docs/Web/API/MediaDevices/getUserMedia</a:t>
            </a:r>
            <a:endParaRPr lang="en-US" altLang="ko-KR" dirty="0" smtClean="0">
              <a:latin typeface="+mj-lt"/>
            </a:endParaRPr>
          </a:p>
        </p:txBody>
      </p:sp>
      <p:pic>
        <p:nvPicPr>
          <p:cNvPr id="3075" name="Picture 3" descr="https://lh6.googleusercontent.com/CSSQV_m1Mr1o5wBioU2Gk3JC_4m6coH9djEH6vV-WfqRH7QsgjNsKV7UUXkk-d1KjmfTPCcoTegqg4J_PnFhwHaWRd3EXdYpZIViqnw7zkB7Vh-kYY6lXhef_49Oj8l-qQNDy3b6T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" y="5250427"/>
            <a:ext cx="54292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aZIqpceFytpGB-Dc9XlLldAE_vfvT_0jA0_YsXywEemqBUAeH2Xp7jYy03-wCYl4NcSTRBGo7pAfld02ESPosD4ai8FTiB4bxs8rfxrH3pVZHSzJOVT0wPDOdHVTTMerl02dZT-ZV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" y="3088517"/>
            <a:ext cx="4762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굽은 화살표 9"/>
          <p:cNvSpPr/>
          <p:nvPr/>
        </p:nvSpPr>
        <p:spPr>
          <a:xfrm rot="5400000">
            <a:off x="3174898" y="3694304"/>
            <a:ext cx="722424" cy="460545"/>
          </a:xfrm>
          <a:prstGeom prst="bentArrow">
            <a:avLst>
              <a:gd name="adj1" fmla="val 25000"/>
              <a:gd name="adj2" fmla="val 233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70" y="2862200"/>
            <a:ext cx="3818789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3429" y="2348819"/>
            <a:ext cx="7855420" cy="176964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333333"/>
                </a:solidFill>
                <a:ea typeface="Menlo"/>
              </a:rPr>
              <a:t>예전방식 </a:t>
            </a:r>
            <a:endParaRPr lang="en-US" altLang="ko-KR" sz="2000" dirty="0" smtClean="0">
              <a:solidFill>
                <a:srgbClr val="333333"/>
              </a:solidFill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Menlo"/>
              </a:rPr>
              <a:t>navigator.getUserMedia(constraints, successCallback, errorCallback);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</a:rPr>
              <a:t>콜백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함수를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</a:rPr>
              <a:t>파라메터로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보내서 처리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.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45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9923" y="713937"/>
            <a:ext cx="8329268" cy="29391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현재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Syntax</a:t>
            </a:r>
            <a:r>
              <a:rPr kumimoji="0" lang="en-US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 </a:t>
            </a:r>
            <a:r>
              <a:rPr lang="en-US" altLang="ko-KR" sz="2400" b="1" dirty="0" smtClean="0">
                <a:solidFill>
                  <a:srgbClr val="333333"/>
                </a:solidFill>
                <a:ea typeface="x-locale-heading-primary"/>
              </a:rPr>
              <a:t>: promise </a:t>
            </a:r>
            <a:r>
              <a:rPr lang="ko-KR" altLang="en-US" sz="2400" b="1" dirty="0" smtClean="0">
                <a:solidFill>
                  <a:srgbClr val="333333"/>
                </a:solidFill>
                <a:ea typeface="x-locale-heading-primary"/>
              </a:rPr>
              <a:t>로 처리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var 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promise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= 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navigator.mediaDevices.getUserMedia(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constraints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);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ea typeface="x-locale-heading-primary"/>
              </a:rPr>
              <a:t>Parameters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2" y="2759911"/>
            <a:ext cx="7908413" cy="28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smtClean="0"/>
              <a:t>constraints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8" descr="https://lh5.googleusercontent.com/3IH7kyaS8DznbBW0_Llw0WR7aC8jdLFal_pkXmUZGROtKFJUi4iCgpPXlKS724kwUjfPWHaZ0EGE86rbF2etYdPI4kYXsZB9Um__4RcOj3yLV4Rua27Coacjv1hodauWP73TltEy6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052"/>
            <a:ext cx="572452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https://lh5.googleusercontent.com/M50mVfsoIELj-5Xr7_C9jLcDDPBwDup6Rufy8FKf9tjWizPUUdmTSQuM-DG3ob5PYtaS9uiOcEAr89Zy7L5ww2t0UHUYBtir6GiNCW60vJ5bmPDYXZsrRdIsLOyRCbSEiAgAwnmVc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1052"/>
            <a:ext cx="4419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6062" y="5357753"/>
            <a:ext cx="84130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Audio / video : </a:t>
            </a:r>
            <a:r>
              <a:rPr lang="ko-KR" altLang="en-US" sz="1400" dirty="0" smtClean="0"/>
              <a:t>사용여부</a:t>
            </a:r>
            <a:endParaRPr lang="en-US" altLang="ko-KR" sz="1400" dirty="0" smtClean="0"/>
          </a:p>
          <a:p>
            <a:r>
              <a:rPr lang="en-US" altLang="ko-KR" sz="1400" dirty="0" smtClean="0"/>
              <a:t>Video </a:t>
            </a: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width / height , min / ideal / max</a:t>
            </a:r>
          </a:p>
          <a:p>
            <a:r>
              <a:rPr lang="en-US" altLang="ko-KR" sz="1400" dirty="0" smtClean="0"/>
              <a:t>Video frame rate : min / ideal / max</a:t>
            </a:r>
          </a:p>
          <a:p>
            <a:r>
              <a:rPr lang="en-US" altLang="ko-KR" sz="1400" dirty="0" err="1" smtClean="0"/>
              <a:t>facingMode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앞면 카메라 </a:t>
            </a:r>
            <a:r>
              <a:rPr lang="en-US" altLang="ko-KR" sz="1400" dirty="0" smtClean="0"/>
              <a:t>(user)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후면 카메라</a:t>
            </a:r>
            <a:r>
              <a:rPr lang="en-US" altLang="ko-KR" sz="1400" dirty="0" smtClean="0"/>
              <a:t>(environment)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카메라이름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기타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smtClean="0"/>
              <a:t>등등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72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0705" y="120691"/>
            <a:ext cx="8323112" cy="2339102"/>
          </a:xfrm>
          <a:prstGeom prst="rect">
            <a:avLst/>
          </a:prstGeom>
          <a:solidFill>
            <a:srgbClr val="E4F0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지원되는 제약사항 조회 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333333"/>
              </a:solidFill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Syntax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var 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supportedConstraints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= 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navigator.mediaDevices.getSupportedConstraints();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6" y="2665708"/>
            <a:ext cx="4743215" cy="38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29" y="2270157"/>
            <a:ext cx="4192292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DOCTYPE 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Realtime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communication with 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WebRTC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/main.css"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Realtime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communication with 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WebRTC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autoplay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/main.js"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26621" y="592774"/>
            <a:ext cx="4754647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'use strict'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||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mozGetUserMedia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audio: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'video'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successCallback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dirty="0">
                <a:solidFill>
                  <a:srgbClr val="608B4E"/>
                </a:solidFill>
                <a:latin typeface="Consolas" panose="020B0609020204030204" pitchFamily="49" charset="0"/>
              </a:rPr>
              <a:t>// stream available to console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createObjectURL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navigator.getUserMedia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error: 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successCallback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17693"/>
            <a:ext cx="6811505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&lt;!DOCTYPE html&gt;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&lt;!--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Copyright (c) 2015 The WebRTC project authors. All Rights Reserved.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Use of this source code is governed by a BSD-style license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that can be found in the LICENSE file in the root of the source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tree.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--&gt;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&lt;html&gt;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&lt;head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charset="utf-8"&gt;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name="description" content="WebRTC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name="viewport" content="width=device-width, user-scalable=yes, initial-scale=1, maximum-scale=1"&gt;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itemprop="description" content="Client-side 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itemprop="image" content="../../../images/webrtc-icon-192x192.png"&gt;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itemprop="name" content="WebRTC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name="mobile-web-app-capable" content="yes"&gt;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id="theme-color" name="theme-color" content="#ffffff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&lt;base target="_blank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&lt;title&gt;getUserMedia&lt;/title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rel="icon" sizes="192x192" href="../../../images/webrtc-icon-192x192.png"&gt;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href="//fonts.googleapis.com/css?family=Roboto:300,400,500,700" rel="stylesheet" type="text/css"&gt;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rel="stylesheet" href="../../../css/main.css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&lt;/head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&lt;body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&lt;div id="container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&lt;div class="highlight"&gt;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    &lt;p&gt;New codelab: &lt;a href="https://codelabs.developers.google.com/codelabs/webrtc-web"&gt;Realtime communication with WebRTC&lt;/a&gt;&lt;/p&gt;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  &lt;/div&gt;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&lt;h1&gt;&lt;a href="//webrtc.github.io/samples/" title="WebRTC samples homepage"&gt;WebRTC samples&lt;/a&gt; &lt;span&gt;getUserMedia&lt;/span&gt;&lt;/h1&gt;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&lt;video id="gum-local" autoplay playsinline&gt;&lt;/video&gt;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&lt;div id="errorMsg"&gt;&lt;/div&gt;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 class="warning"&gt;&lt;strong&gt;Warning:&lt;/strong&gt; if you're not using headphones, pressing play will cause feedback.&lt;/p&gt;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&lt;p&gt;Display the video stream from &lt;code&gt;getUserMedia()&lt;/code&gt; in a video element.&lt;/p&gt;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&lt;p&gt;The &lt;code&gt;MediaStream&lt;/code&gt; object &lt;code&gt;stream&lt;/code&gt; passed to the &lt;code&gt;getUserMedia()&lt;/code&gt; callback is in global scope, so you can inspect it from the console.&lt;/p&gt;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&lt;a href="https://github.com/webrtc/samples/tree/gh-pages/src/content/getusermedia/gum" title="View source for this page on GitHub" id="viewSource"&gt;View source on GitHub&lt;/a&gt;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&lt;/div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b="1" u="sng" dirty="0">
                <a:solidFill>
                  <a:srgbClr val="FF0000"/>
                </a:solidFill>
              </a:rPr>
              <a:t>  &lt;script src="https://webrtc.github.io/adapter/adapter-latest.js"&gt;&lt;/script&gt;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src="../../../js/common.js"&gt;&lt;/script&gt;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src="js/main.js"&gt;&lt;/script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src="../../../js/lib/ga.js"&gt;&lt;/</a:t>
            </a:r>
            <a:r>
              <a:rPr lang="ko-KR" altLang="en-US" sz="800" dirty="0" smtClean="0">
                <a:solidFill>
                  <a:schemeClr val="bg1"/>
                </a:solidFill>
              </a:rPr>
              <a:t>script&gt;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&lt;/body&gt;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81081" y="3164681"/>
            <a:ext cx="4462919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'use strict'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errorElement = document.querySelector(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'#errorMsg'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 = document.querySelector(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'video'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constraints = window.constraints =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audio: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video: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true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handleSuccess(stream)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videoTracks = stream.getVideoTracks();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audioTracks = stream.getAudioTracks();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window.stream = stream;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video.srcObject = stream;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handleError(error)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errorMsg(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'getUserMedia error: 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+ error.name, error);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errorMsg(msg, error)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errorElement.innerHTML +=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'&lt;p&gt;'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+ msg +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'&lt;/p&gt;'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 !==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'undefined'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console.error(error);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navigator.mediaDevices.getUserMedia(constraints).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then(handleSuccess).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(handleError);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1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개발환경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Adapter.js </a:t>
            </a:r>
            <a:endParaRPr lang="en-US" altLang="ko-KR" sz="1400" dirty="0"/>
          </a:p>
          <a:p>
            <a:r>
              <a:rPr lang="en-US" altLang="ko-KR" sz="1400" dirty="0" err="1"/>
              <a:t>MediaStream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getUserMedia</a:t>
            </a:r>
            <a:r>
              <a:rPr lang="en-US" altLang="ko-KR" sz="1400" dirty="0"/>
              <a:t>)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소개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소스 </a:t>
            </a:r>
            <a:r>
              <a:rPr lang="ko-KR" altLang="en-US" sz="1400" dirty="0" smtClean="0"/>
              <a:t>분석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FF0000"/>
                </a:solidFill>
              </a:rPr>
              <a:t>코딩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47" y="1570503"/>
            <a:ext cx="6886861" cy="4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567" y="1570503"/>
            <a:ext cx="85544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Tx/>
              <a:buChar char="-"/>
            </a:pPr>
            <a:r>
              <a:rPr lang="ko-KR" altLang="en-US" sz="2000" dirty="0" smtClean="0"/>
              <a:t>언어</a:t>
            </a:r>
            <a:r>
              <a:rPr lang="en-US" altLang="ko-KR" sz="2000" dirty="0" smtClean="0"/>
              <a:t> </a:t>
            </a:r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HTML</a:t>
            </a:r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JAVASCRIPT</a:t>
            </a:r>
          </a:p>
          <a:p>
            <a:pPr marL="342900" lvl="1" indent="-342900">
              <a:buFontTx/>
              <a:buChar char="-"/>
            </a:pPr>
            <a:r>
              <a:rPr lang="ko-KR" altLang="en-US" sz="2000" dirty="0" err="1" smtClean="0"/>
              <a:t>개발툴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ko-KR" altLang="en-US" sz="2000" dirty="0" smtClean="0"/>
              <a:t>마음대로 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ko-KR" altLang="en-US" sz="2000" dirty="0" smtClean="0"/>
              <a:t>권장 </a:t>
            </a:r>
            <a:r>
              <a:rPr lang="en-US" altLang="ko-KR" sz="2000" dirty="0" smtClean="0"/>
              <a:t>-&gt; VS Code</a:t>
            </a:r>
          </a:p>
          <a:p>
            <a:pPr marL="342900" lvl="1" indent="-342900">
              <a:buFontTx/>
              <a:buChar char="-"/>
            </a:pPr>
            <a:r>
              <a:rPr lang="ko-KR" altLang="en-US" sz="2000" dirty="0" smtClean="0"/>
              <a:t>실행환경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Chrome (</a:t>
            </a:r>
            <a:r>
              <a:rPr lang="ko-KR" altLang="en-US" sz="2000" dirty="0" smtClean="0"/>
              <a:t>권장</a:t>
            </a:r>
            <a:r>
              <a:rPr lang="en-US" altLang="ko-KR" sz="2000" dirty="0" smtClean="0"/>
              <a:t>) + WS for Chrome</a:t>
            </a:r>
          </a:p>
          <a:p>
            <a:pPr marL="0" lvl="1"/>
            <a:endParaRPr lang="en-US" altLang="ko-KR" sz="2000" dirty="0">
              <a:hlinkClick r:id="rId3"/>
            </a:endParaRPr>
          </a:p>
          <a:p>
            <a:endParaRPr lang="en-US" altLang="ko-KR" dirty="0" smtClean="0">
              <a:hlinkClick r:id="rId3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9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567" y="1570503"/>
            <a:ext cx="8554471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Tx/>
              <a:buChar char="-"/>
            </a:pPr>
            <a:r>
              <a:rPr lang="en-US" altLang="ko-KR" sz="2000" dirty="0" err="1"/>
              <a:t>VisualStudio</a:t>
            </a:r>
            <a:r>
              <a:rPr lang="en-US" altLang="ko-KR" sz="2000" dirty="0"/>
              <a:t> Code </a:t>
            </a:r>
            <a:r>
              <a:rPr lang="en-US" altLang="ko-KR" sz="2000" dirty="0" smtClean="0"/>
              <a:t>: </a:t>
            </a:r>
            <a:r>
              <a:rPr lang="en-US" altLang="ko-KR" sz="2000" dirty="0">
                <a:hlinkClick r:id="rId3"/>
              </a:rPr>
              <a:t>https://code.visualstudio.com/</a:t>
            </a:r>
            <a:r>
              <a:rPr lang="en-US" altLang="ko-KR" sz="2000" dirty="0"/>
              <a:t> </a:t>
            </a:r>
          </a:p>
          <a:p>
            <a:pPr marL="0" lvl="1"/>
            <a:endParaRPr lang="en-US" altLang="ko-KR" sz="2000" dirty="0" smtClean="0"/>
          </a:p>
          <a:p>
            <a:pPr marL="342900" lvl="1" indent="-342900">
              <a:buFontTx/>
              <a:buChar char="-"/>
            </a:pPr>
            <a:r>
              <a:rPr lang="en-US" altLang="ko-KR" sz="2000" dirty="0" smtClean="0"/>
              <a:t>Chrome</a:t>
            </a:r>
          </a:p>
          <a:p>
            <a:pPr marL="0" lvl="1"/>
            <a:r>
              <a:rPr lang="en-US" altLang="ko-KR" sz="2000" dirty="0">
                <a:hlinkClick r:id="rId4"/>
              </a:rPr>
              <a:t>https://www.google.co.kr/chrome/browser/desktop/index.html</a:t>
            </a:r>
          </a:p>
          <a:p>
            <a:pPr marL="0" lvl="1"/>
            <a:endParaRPr lang="en-US" altLang="ko-KR" sz="2000" dirty="0" smtClean="0"/>
          </a:p>
          <a:p>
            <a:pPr marL="342900" lvl="1" indent="-342900">
              <a:buFontTx/>
              <a:buChar char="-"/>
            </a:pPr>
            <a:r>
              <a:rPr lang="en-US" altLang="ko-KR" sz="2000" dirty="0" smtClean="0"/>
              <a:t>Web server for chrome</a:t>
            </a:r>
          </a:p>
          <a:p>
            <a:pPr marL="0" lvl="1"/>
            <a:r>
              <a:rPr lang="ko-KR" altLang="en-US" sz="2000" dirty="0">
                <a:hlinkClick r:id="rId4"/>
              </a:rPr>
              <a:t>https://chrome.google.com/webstore/detail/web-server-for-chrome/ofhbbkphhbklhfoeikjpcbhemlocgigb?hl=en</a:t>
            </a:r>
            <a:endParaRPr lang="en-US" altLang="ko-KR" sz="2000" dirty="0"/>
          </a:p>
          <a:p>
            <a:pPr marL="0" lvl="1"/>
            <a:endParaRPr lang="en-US" altLang="ko-KR" sz="2000" dirty="0">
              <a:hlinkClick r:id="rId4"/>
            </a:endParaRPr>
          </a:p>
          <a:p>
            <a:endParaRPr lang="en-US" altLang="ko-KR" dirty="0" smtClean="0">
              <a:hlinkClick r:id="rId4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10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dirty="0" err="1"/>
              <a:t>WebRTC</a:t>
            </a:r>
            <a:r>
              <a:rPr lang="en-US" altLang="ko-KR" sz="4000" b="1" dirty="0"/>
              <a:t> API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544" y="1433318"/>
            <a:ext cx="8763470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sz="4000" dirty="0">
                <a:latin typeface="+mj-lt"/>
              </a:rPr>
              <a:t>Main Feature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getUserMedia</a:t>
            </a:r>
            <a:endParaRPr lang="en-US" altLang="ko-K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비디오와 오디오 </a:t>
            </a:r>
            <a:r>
              <a:rPr lang="ko-KR" altLang="en-US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스트림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얻기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fontAlgn="base">
              <a:buFont typeface="+mj-lt"/>
              <a:buAutoNum type="arabicPeriod"/>
            </a:pPr>
            <a:r>
              <a:rPr lang="en-US" altLang="ko-KR" sz="2000" dirty="0" err="1">
                <a:latin typeface="+mj-lt"/>
              </a:rPr>
              <a:t>RTCPeerConnection</a:t>
            </a:r>
            <a:endParaRPr lang="en-US" altLang="ko-KR" sz="2000" dirty="0">
              <a:latin typeface="+mj-lt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Peer to Peer </a:t>
            </a:r>
            <a:r>
              <a:rPr lang="ko-KR" altLang="en-US" sz="2000" dirty="0">
                <a:latin typeface="+mj-lt"/>
              </a:rPr>
              <a:t>비디오 오디오 통신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 err="1">
                <a:latin typeface="+mj-lt"/>
              </a:rPr>
              <a:t>RTCDataChannel</a:t>
            </a:r>
            <a:endParaRPr lang="en-US" altLang="ko-KR" sz="2000" dirty="0">
              <a:latin typeface="+mj-lt"/>
            </a:endParaRPr>
          </a:p>
          <a:p>
            <a:pPr marL="742950"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Peer to Peer </a:t>
            </a:r>
            <a:r>
              <a:rPr lang="ko-KR" altLang="en-US" sz="2000" dirty="0">
                <a:latin typeface="+mj-lt"/>
              </a:rPr>
              <a:t>실시간 데이터 통신</a:t>
            </a:r>
            <a:endParaRPr lang="ko-KR" altLang="en-US" sz="2000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21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브라우저 지원 상황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803" y="1280242"/>
            <a:ext cx="372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https://caniuse.com/#feat=stream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43" y="1720000"/>
            <a:ext cx="7011817" cy="51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Adapter.js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Adapter.js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454" y="1730304"/>
            <a:ext cx="8679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</a:rPr>
              <a:t>브라우저마다 </a:t>
            </a:r>
            <a:r>
              <a:rPr lang="en-US" altLang="ko-KR" dirty="0">
                <a:solidFill>
                  <a:srgbClr val="333333"/>
                </a:solidFill>
              </a:rPr>
              <a:t>API</a:t>
            </a:r>
            <a:r>
              <a:rPr lang="ko-KR" altLang="en-US" dirty="0">
                <a:solidFill>
                  <a:srgbClr val="333333"/>
                </a:solidFill>
              </a:rPr>
              <a:t>조금씩 다른 </a:t>
            </a:r>
            <a:r>
              <a:rPr lang="en-US" altLang="ko-KR" dirty="0" err="1">
                <a:solidFill>
                  <a:srgbClr val="333333"/>
                </a:solidFill>
              </a:rPr>
              <a:t>WebRTC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adapter.js</a:t>
            </a:r>
            <a:r>
              <a:rPr lang="ko-KR" altLang="en-US" dirty="0">
                <a:solidFill>
                  <a:srgbClr val="333333"/>
                </a:solidFill>
              </a:rPr>
              <a:t>를 사용해야 그 호환성을 지킬 수 </a:t>
            </a:r>
            <a:r>
              <a:rPr lang="ko-KR" altLang="en-US" dirty="0" smtClean="0">
                <a:solidFill>
                  <a:srgbClr val="333333"/>
                </a:solidFill>
              </a:rPr>
              <a:t>있다</a:t>
            </a:r>
            <a:r>
              <a:rPr lang="en-US" altLang="ko-KR" dirty="0">
                <a:solidFill>
                  <a:srgbClr val="333333"/>
                </a:solidFill>
              </a:rPr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3455" y="1360972"/>
            <a:ext cx="381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https://github.com/webrtc/adapter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54" y="2467538"/>
            <a:ext cx="5391665" cy="43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MediaStream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 err="1" smtClean="0">
                <a:hlinkClick r:id="rId2" tooltip="Webcam Toy site"/>
              </a:rPr>
              <a:t>WebRTC</a:t>
            </a:r>
            <a:endParaRPr lang="en-US" altLang="ko-KR" u="sng" dirty="0" smtClean="0">
              <a:hlinkClick r:id="rId2" tooltip="Webcam Toy site"/>
            </a:endParaRPr>
          </a:p>
          <a:p>
            <a:pPr lvl="1"/>
            <a:r>
              <a:rPr lang="en-US" altLang="ko-KR" u="sng" dirty="0">
                <a:hlinkClick r:id="rId2" tooltip="Webcam Toy site"/>
              </a:rPr>
              <a:t>https://</a:t>
            </a:r>
            <a:r>
              <a:rPr lang="en-US" altLang="ko-KR" u="sng" dirty="0" smtClean="0">
                <a:hlinkClick r:id="rId2" tooltip="Webcam Toy site"/>
              </a:rPr>
              <a:t>appr.tc</a:t>
            </a:r>
            <a:endParaRPr lang="en-US" altLang="ko-KR" u="sng" dirty="0">
              <a:hlinkClick r:id="rId2" tooltip="Webcam Toy site"/>
            </a:endParaRPr>
          </a:p>
          <a:p>
            <a:r>
              <a:rPr lang="en-US" altLang="ko-KR" u="sng" dirty="0" smtClean="0">
                <a:hlinkClick r:id="rId2" tooltip="Webcam Toy site"/>
              </a:rPr>
              <a:t>Webcam </a:t>
            </a:r>
            <a:r>
              <a:rPr lang="en-US" altLang="ko-KR" u="sng" dirty="0">
                <a:hlinkClick r:id="rId2" tooltip="Webcam Toy site"/>
              </a:rPr>
              <a:t>Toy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https://webcamtoy.com/app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u="sng" dirty="0" smtClean="0">
                <a:hlinkClick r:id="rId4" tooltip="'ASCII camera' demo"/>
              </a:rPr>
              <a:t>ASCII </a:t>
            </a:r>
            <a:r>
              <a:rPr lang="en-US" altLang="ko-KR" u="sng" dirty="0">
                <a:hlinkClick r:id="rId4" tooltip="'ASCII camera' demo"/>
              </a:rPr>
              <a:t>Camera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https://idevelop.ro/ascii-camera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46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8858</TotalTime>
  <Words>788</Words>
  <Application>Microsoft Office PowerPoint</Application>
  <PresentationFormat>화면 슬라이드 쇼(4:3)</PresentationFormat>
  <Paragraphs>212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Menlo</vt:lpstr>
      <vt:lpstr>맑은 고딕</vt:lpstr>
      <vt:lpstr>나눔고딕</vt:lpstr>
      <vt:lpstr>Wingdings</vt:lpstr>
      <vt:lpstr>x-locale-heading-primary</vt:lpstr>
      <vt:lpstr>Arial</vt:lpstr>
      <vt:lpstr>Consolas</vt:lpstr>
      <vt:lpstr>Office 테마</vt:lpstr>
      <vt:lpstr>    WebRTC 를 이용한 양방향 화상 통신 프론트앤드 개발  및 시그널서버개발 - #2 </vt:lpstr>
      <vt:lpstr>강의소개</vt:lpstr>
      <vt:lpstr>강의소개 </vt:lpstr>
      <vt:lpstr>개발환경</vt:lpstr>
      <vt:lpstr>개발환경</vt:lpstr>
      <vt:lpstr>WebRTC API</vt:lpstr>
      <vt:lpstr>브라우저 지원 상황</vt:lpstr>
      <vt:lpstr>Adapter.js</vt:lpstr>
      <vt:lpstr>MediaStream 예제</vt:lpstr>
      <vt:lpstr>PowerPoint 프레젠테이션</vt:lpstr>
      <vt:lpstr>PowerPoint 프레젠테이션</vt:lpstr>
      <vt:lpstr>MediaStream (getUserMedia)</vt:lpstr>
      <vt:lpstr>PowerPoint 프레젠테이션</vt:lpstr>
      <vt:lpstr>PowerPoint 프레젠테이션</vt:lpstr>
      <vt:lpstr>constraints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610</cp:revision>
  <cp:lastPrinted>2015-07-01T03:29:24Z</cp:lastPrinted>
  <dcterms:created xsi:type="dcterms:W3CDTF">2011-08-24T01:05:33Z</dcterms:created>
  <dcterms:modified xsi:type="dcterms:W3CDTF">2018-01-04T23:50:34Z</dcterms:modified>
</cp:coreProperties>
</file>